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</p:sldMasterIdLst>
  <p:sldIdLst>
    <p:sldId id="256" r:id="rId2"/>
    <p:sldId id="265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</p:sldIdLst>
  <p:sldSz cx="9144000" cy="6858000" type="screen4x3"/>
  <p:notesSz cx="6858000" cy="9144000"/>
  <p:defaultTextStyle>
    <a:defPPr>
      <a:defRPr lang="ar-SA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4380"/>
    <p:restoredTop sz="94660"/>
  </p:normalViewPr>
  <p:slideViewPr>
    <p:cSldViewPr>
      <p:cViewPr varScale="1">
        <p:scale>
          <a:sx n="71" d="100"/>
          <a:sy n="71" d="100"/>
        </p:scale>
        <p:origin x="-1134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ar-SA" smtClean="0"/>
              <a:t>انقر لتحرير نمط العنوان الثانوي الرئيسي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45F1E6-B14C-446B-AB53-91DC3A94D531}" type="datetimeFigureOut">
              <a:rPr lang="ar-SA" smtClean="0"/>
              <a:t>03/03/41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D26343-9893-4E18-AD48-A315DB3D81B5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7243372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45F1E6-B14C-446B-AB53-91DC3A94D531}" type="datetimeFigureOut">
              <a:rPr lang="ar-SA" smtClean="0"/>
              <a:t>03/03/41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D26343-9893-4E18-AD48-A315DB3D81B5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5271505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45F1E6-B14C-446B-AB53-91DC3A94D531}" type="datetimeFigureOut">
              <a:rPr lang="ar-SA" smtClean="0"/>
              <a:t>03/03/41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D26343-9893-4E18-AD48-A315DB3D81B5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858116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45F1E6-B14C-446B-AB53-91DC3A94D531}" type="datetimeFigureOut">
              <a:rPr lang="ar-SA" smtClean="0"/>
              <a:t>03/03/41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D26343-9893-4E18-AD48-A315DB3D81B5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7224116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45F1E6-B14C-446B-AB53-91DC3A94D531}" type="datetimeFigureOut">
              <a:rPr lang="ar-SA" smtClean="0"/>
              <a:t>03/03/41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D26343-9893-4E18-AD48-A315DB3D81B5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7334297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ي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45F1E6-B14C-446B-AB53-91DC3A94D531}" type="datetimeFigureOut">
              <a:rPr lang="ar-SA" smtClean="0"/>
              <a:t>03/03/41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D26343-9893-4E18-AD48-A315DB3D81B5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957955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5" name="عنصر نائب للنص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6" name="عنصر نائب للمحتوى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7" name="عنصر نائب للتاريخ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45F1E6-B14C-446B-AB53-91DC3A94D531}" type="datetimeFigureOut">
              <a:rPr lang="ar-SA" smtClean="0"/>
              <a:t>03/03/41</a:t>
            </a:fld>
            <a:endParaRPr lang="ar-SA"/>
          </a:p>
        </p:txBody>
      </p:sp>
      <p:sp>
        <p:nvSpPr>
          <p:cNvPr id="8" name="عنصر نائب للتذييل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9" name="عنصر نائب لرقم الشريحة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D26343-9893-4E18-AD48-A315DB3D81B5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7737254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45F1E6-B14C-446B-AB53-91DC3A94D531}" type="datetimeFigureOut">
              <a:rPr lang="ar-SA" smtClean="0"/>
              <a:t>03/03/41</a:t>
            </a:fld>
            <a:endParaRPr lang="ar-SA"/>
          </a:p>
        </p:txBody>
      </p:sp>
      <p:sp>
        <p:nvSpPr>
          <p:cNvPr id="4" name="عنصر نائب للتذييل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5" name="عنصر نائب لرقم الشريحة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D26343-9893-4E18-AD48-A315DB3D81B5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0734900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45F1E6-B14C-446B-AB53-91DC3A94D531}" type="datetimeFigureOut">
              <a:rPr lang="ar-SA" smtClean="0"/>
              <a:t>03/03/41</a:t>
            </a:fld>
            <a:endParaRPr lang="ar-SA"/>
          </a:p>
        </p:txBody>
      </p:sp>
      <p:sp>
        <p:nvSpPr>
          <p:cNvPr id="3" name="عنصر نائب للتذييل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D26343-9893-4E18-AD48-A315DB3D81B5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1967750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45F1E6-B14C-446B-AB53-91DC3A94D531}" type="datetimeFigureOut">
              <a:rPr lang="ar-SA" smtClean="0"/>
              <a:t>03/03/41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D26343-9893-4E18-AD48-A315DB3D81B5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057044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صورة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ar-SA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45F1E6-B14C-446B-AB53-91DC3A94D531}" type="datetimeFigureOut">
              <a:rPr lang="ar-SA" smtClean="0"/>
              <a:t>03/03/41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D26343-9893-4E18-AD48-A315DB3D81B5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794645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عنوان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F45F1E6-B14C-446B-AB53-91DC3A94D531}" type="datetimeFigureOut">
              <a:rPr lang="ar-SA" smtClean="0"/>
              <a:t>03/03/41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4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ED26343-9893-4E18-AD48-A315DB3D81B5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7791432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1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r" defTabSz="914400" rtl="1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defTabSz="914400" rtl="1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SA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ar-SA" dirty="0" smtClean="0"/>
              <a:t>مدرسة : ابتدائية اللدام الثانية</a:t>
            </a:r>
            <a:endParaRPr lang="ar-SA" dirty="0"/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ar-SA" dirty="0" smtClean="0"/>
              <a:t>وادي الدواسر</a:t>
            </a:r>
            <a:endParaRPr lang="ar-SA" dirty="0"/>
          </a:p>
        </p:txBody>
      </p:sp>
    </p:spTree>
    <p:extLst>
      <p:ext uri="{BB962C8B-B14F-4D97-AF65-F5344CB8AC3E}">
        <p14:creationId xmlns:p14="http://schemas.microsoft.com/office/powerpoint/2010/main" val="140315917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C:\Users\toshiba\Pictures\f0d6d8f6-909e-4282-9937-8964d225fb4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548680"/>
            <a:ext cx="7315200" cy="57333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6538977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toshiba\Pictures\3b3ccdf4-919c-4a13-9cb7-cda76ce496b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476672"/>
            <a:ext cx="7315200" cy="58651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9245163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toshiba\Pictures\139bb872-8e83-4813-bade-64fbb098357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836712"/>
            <a:ext cx="7315200" cy="55051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761713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toshiba\Pictures\566ecd8d-3ea1-40d4-8b21-1f24d538cb9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260648"/>
            <a:ext cx="7315200" cy="57931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2825417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toshiba\Pictures\60b3a5f7-7ef4-4c7c-ba43-f4c17bd8114d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304346"/>
            <a:ext cx="7315200" cy="5788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1728355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toshiba\Pictures\12717ddc-51e0-43cc-bd91-9caac007e97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476672"/>
            <a:ext cx="7315200" cy="52444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4111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toshiba\Pictures\67532d14-03c1-4da5-940a-3af59e6a151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548680"/>
            <a:ext cx="7315200" cy="55051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463542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toshiba\Pictures\c15372d9-d2e5-4d90-a583-40a534c3a9a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332656"/>
            <a:ext cx="7315200" cy="57211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4624942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Users\toshiba\Pictures\d4c35f51-c3fc-489e-92a4-4ed4d029c8f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548680"/>
            <a:ext cx="7315200" cy="56491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7077024"/>
      </p:ext>
    </p:extLst>
  </p:cSld>
  <p:clrMapOvr>
    <a:masterClrMapping/>
  </p:clrMapOvr>
</p:sld>
</file>

<file path=ppt/theme/theme1.xml><?xml version="1.0" encoding="utf-8"?>
<a:theme xmlns:a="http://schemas.openxmlformats.org/drawingml/2006/main" name="نسق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95</TotalTime>
  <Words>7</Words>
  <Application>Microsoft Office PowerPoint</Application>
  <PresentationFormat>عرض على الشاشة (3:4)‏</PresentationFormat>
  <Paragraphs>2</Paragraphs>
  <Slides>10</Slides>
  <Notes>0</Notes>
  <HiddenSlides>0</HiddenSlides>
  <MMClips>0</MMClips>
  <ScaleCrop>false</ScaleCrop>
  <HeadingPairs>
    <vt:vector size="4" baseType="variant">
      <vt:variant>
        <vt:lpstr>نسق</vt:lpstr>
      </vt:variant>
      <vt:variant>
        <vt:i4>1</vt:i4>
      </vt:variant>
      <vt:variant>
        <vt:lpstr>عناوين الشرائح</vt:lpstr>
      </vt:variant>
      <vt:variant>
        <vt:i4>10</vt:i4>
      </vt:variant>
    </vt:vector>
  </HeadingPairs>
  <TitlesOfParts>
    <vt:vector size="11" baseType="lpstr">
      <vt:lpstr>نسق Office</vt:lpstr>
      <vt:lpstr>مدرسة : ابتدائية اللدام الثانية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</vt:vector>
  </TitlesOfParts>
  <Company>Ahmed-Under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عرض تقديمي في PowerPoint</dc:title>
  <dc:creator>toshiba</dc:creator>
  <cp:lastModifiedBy>toshiba</cp:lastModifiedBy>
  <cp:revision>3</cp:revision>
  <dcterms:created xsi:type="dcterms:W3CDTF">2019-10-31T06:34:01Z</dcterms:created>
  <dcterms:modified xsi:type="dcterms:W3CDTF">2019-10-31T08:12:45Z</dcterms:modified>
</cp:coreProperties>
</file>